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1"/>
    <p:restoredTop sz="94726"/>
  </p:normalViewPr>
  <p:slideViewPr>
    <p:cSldViewPr snapToGrid="0">
      <p:cViewPr varScale="1">
        <p:scale>
          <a:sx n="120" d="100"/>
          <a:sy n="120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7A5B-1D54-BD9D-D754-DAC4305E4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64905-9E5B-9212-F289-C6C1CF4F5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AF9C2-4274-8C99-712B-A7E3F7B3B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FF45C-4546-DCE9-7EFA-911949E7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A9E6A-FC36-53BE-EBF4-6AB5470D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77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3E06-716F-4E30-E746-F8111089B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9750F-E3F1-B33A-D126-5AD230A4A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FAF2-8332-742B-5046-B40C8597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DCF90-D8EA-72D1-C4EB-F00A4115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D0479-7902-9E91-0080-FA75BB378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1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3B44-FDBA-5FF7-90A3-49B52F3C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86A32-3E13-13AC-1CBB-DFC997326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EC6AF-37E6-BC9E-EF25-C25B2EE0A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99754-5E4D-9CFF-9590-0D63749BA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4C348-2EB0-3205-CF1D-E391D0D95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32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C356-E3B7-6D39-6D39-8CE4CDCCC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E1C53-9A8A-08A4-7818-53DEEE68C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035FC-D2DD-F347-9889-26B04BDAE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B162D-1B14-7FC6-67CB-9E050664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12D71-F3E4-56DF-4F74-89BBFD7C8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4EDDD-0075-0B5D-F388-7B19FE912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5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2DEC-F534-066C-DC41-041B892E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1BE82-F97B-FB7D-6222-9F47243B5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C2B4B-F2E4-3FCF-81EF-34F2B7882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4966A2-CC2E-F619-F623-DCD9CBE4F5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4119CD-4E8A-2245-2CF2-15D907619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9648DE-2CF8-F8F6-DDB0-495DC0098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28DAB0-83F7-ACB3-5BBA-12491004D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27EDD-A73A-C425-4628-58D11858F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6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28D2-662A-ADEB-E0A4-CE5F78B8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8D774-7B7E-6734-080F-959FA3A69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F6F06-1FA7-509E-2A43-B9E999E3C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EF88DE-EAB2-EB7C-0A31-CB4BAC633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3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A0B0-F09E-74B4-FAB1-8A5641154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AD09-C131-1222-E69F-EC6CFEBC6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3B014-E0F7-36B0-D200-DB5ABD762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92403-4BB6-B6D4-9D4F-22474FB21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3C318-6623-0DE4-8FF1-62CFE20A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D07F6-5331-83EC-313C-CC0B150E5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4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28E7C-5292-DE60-C98F-0DCE5A7B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073DD6-64B0-F06B-6855-814BFC2A1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BF6FF-D7AC-E1F1-9301-894125389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5BC3D-1108-F36A-D27F-17D83586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DC8DB9-59B0-6BA6-9795-999377EB5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A5020-4831-345F-7A47-5A535728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0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22003-0DFE-D602-9DF8-652023327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8507D-850D-5D32-C495-11A4D87AB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F63CC-13AB-C0E7-BBF3-FADA57C6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401C2-1541-249D-7DB2-864F50F06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6CF50-111F-EB95-E709-2BAAD8D6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4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9F0AD7-8EB8-E720-6168-577552AAE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A816CD-C815-0E18-F790-1EC435F763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32528-75A0-DE68-3F55-F52A923A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DB56-2270-144D-864D-A36CE7554C56}" type="datetimeFigureOut">
              <a:rPr lang="en-US" smtClean="0"/>
              <a:t>4/11/25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440C4-45A0-072D-78C7-0C69D4A31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0B5CC-9D52-31CF-902E-42B6EBE67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D8F95-28A9-2243-A242-D86C7A2C8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0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square with white lines&#10;&#10;AI-generated content may be incorrect.">
            <a:extLst>
              <a:ext uri="{FF2B5EF4-FFF2-40B4-BE49-F238E27FC236}">
                <a16:creationId xmlns:a16="http://schemas.microsoft.com/office/drawing/2014/main" id="{812E8A46-3210-6FA6-DEFD-F36C0E0DF2A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CB41A-C608-B337-F6EC-C41A58B4A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CA3D0-3628-7A18-6114-CC35C07A7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C97B8-AA99-9773-3BA9-ED56DE9840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25F8DB56-2270-144D-864D-A36CE7554C56}" type="datetimeFigureOut">
              <a:rPr lang="en-US" smtClean="0"/>
              <a:pPr/>
              <a:t>4/11/25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8DC26-7AE6-AF74-2CDD-09F60B21B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3801C-1866-2A92-D5B6-EF9AE3A88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086D8F95-28A9-2243-A242-D86C7A2C87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heart with blue and red text&#10;&#10;AI-generated content may be incorrect.">
            <a:extLst>
              <a:ext uri="{FF2B5EF4-FFF2-40B4-BE49-F238E27FC236}">
                <a16:creationId xmlns:a16="http://schemas.microsoft.com/office/drawing/2014/main" id="{9C8F726E-C1AD-D39C-6382-D0670710039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7888" t="24690" r="5314" b="23272"/>
          <a:stretch/>
        </p:blipFill>
        <p:spPr>
          <a:xfrm>
            <a:off x="110555" y="134938"/>
            <a:ext cx="1911285" cy="788693"/>
          </a:xfrm>
          <a:prstGeom prst="rect">
            <a:avLst/>
          </a:prstGeom>
        </p:spPr>
      </p:pic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14339F9F-79F9-7FE1-B880-1260A5EBAEB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6928" t="11539" r="12157" b="10802"/>
          <a:stretch/>
        </p:blipFill>
        <p:spPr>
          <a:xfrm>
            <a:off x="9836955" y="134938"/>
            <a:ext cx="2244490" cy="797719"/>
          </a:xfrm>
          <a:prstGeom prst="rect">
            <a:avLst/>
          </a:prstGeom>
        </p:spPr>
      </p:pic>
      <p:pic>
        <p:nvPicPr>
          <p:cNvPr id="14" name="Picture 13" descr="A colorful building at night&#10;&#10;AI-generated content may be incorrect.">
            <a:extLst>
              <a:ext uri="{FF2B5EF4-FFF2-40B4-BE49-F238E27FC236}">
                <a16:creationId xmlns:a16="http://schemas.microsoft.com/office/drawing/2014/main" id="{1F4EF062-627D-4E68-9878-4688850738D3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322123" y="5824974"/>
            <a:ext cx="2869877" cy="106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3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9DB9-58AF-0FF6-EC09-747B7B0E56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DB2F9-84EC-8E21-CE03-6445191A38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1784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09B4D-AD35-457F-1798-7F49E7573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E1390-450E-2C61-C611-C461698D0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1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42860-6497-F72A-03C0-C5ED9F6D9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F685D5-E3A9-948D-7253-8AFD3811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11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Macintosh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Presentation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Akshay Mane</dc:creator>
  <cp:lastModifiedBy>Akshay Mane</cp:lastModifiedBy>
  <cp:revision>1</cp:revision>
  <dcterms:created xsi:type="dcterms:W3CDTF">2025-04-11T07:41:59Z</dcterms:created>
  <dcterms:modified xsi:type="dcterms:W3CDTF">2025-04-11T07:49:08Z</dcterms:modified>
</cp:coreProperties>
</file>