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11"/>
    <p:restoredTop sz="94726"/>
  </p:normalViewPr>
  <p:slideViewPr>
    <p:cSldViewPr snapToGrid="0">
      <p:cViewPr varScale="1">
        <p:scale>
          <a:sx n="120" d="100"/>
          <a:sy n="120" d="100"/>
        </p:scale>
        <p:origin x="3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27A5B-1D54-BD9D-D754-DAC4305E4B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764905-9E5B-9212-F289-C6C1CF4F5A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2AF9C2-4274-8C99-712B-A7E3F7B3B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8DB56-2270-144D-864D-A36CE7554C56}" type="datetimeFigureOut">
              <a:rPr lang="en-US" smtClean="0"/>
              <a:t>4/18/25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8FF45C-4546-DCE9-7EFA-911949E70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8A9E6A-FC36-53BE-EBF4-6AB5470DF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D8F95-28A9-2243-A242-D86C7A2C8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477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D3E06-716F-4E30-E746-F8111089B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59750F-E3F1-B33A-D126-5AD230A4A0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D4FAF2-8332-742B-5046-B40C8597D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8DB56-2270-144D-864D-A36CE7554C56}" type="datetimeFigureOut">
              <a:rPr lang="en-US" smtClean="0"/>
              <a:t>4/18/25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9DCF90-D8EA-72D1-C4EB-F00A4115D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2D0479-7902-9E91-0080-FA75BB378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D8F95-28A9-2243-A242-D86C7A2C8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218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23B44-FDBA-5FF7-90A3-49B52F3C3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786A32-3E13-13AC-1CBB-DFC9973269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CEC6AF-37E6-BC9E-EF25-C25B2EE0A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8DB56-2270-144D-864D-A36CE7554C56}" type="datetimeFigureOut">
              <a:rPr lang="en-US" smtClean="0"/>
              <a:t>4/18/25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599754-5E4D-9CFF-9590-0D63749BA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A4C348-2EB0-3205-CF1D-E391D0D95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D8F95-28A9-2243-A242-D86C7A2C8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732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3C356-E3B7-6D39-6D39-8CE4CDCCC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E1C53-9A8A-08A4-7818-53DEEE68C4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B035FC-D2DD-F347-9889-26B04BDAE2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AB162D-1B14-7FC6-67CB-9E050664A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8DB56-2270-144D-864D-A36CE7554C56}" type="datetimeFigureOut">
              <a:rPr lang="en-US" smtClean="0"/>
              <a:t>4/18/25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212D71-F3E4-56DF-4F74-89BBFD7C8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74EDDD-0075-0B5D-F388-7B19FE912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D8F95-28A9-2243-A242-D86C7A2C8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757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B2DEC-F534-066C-DC41-041B892EE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41BE82-F97B-FB7D-6222-9F47243B55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EC2B4B-F2E4-3FCF-81EF-34F2B78829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4966A2-CC2E-F619-F623-DCD9CBE4F5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4119CD-4E8A-2245-2CF2-15D907619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9648DE-2CF8-F8F6-DDB0-495DC0098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8DB56-2270-144D-864D-A36CE7554C56}" type="datetimeFigureOut">
              <a:rPr lang="en-US" smtClean="0"/>
              <a:t>4/18/25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28DAB0-83F7-ACB3-5BBA-12491004D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527EDD-A73A-C425-4628-58D11858F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D8F95-28A9-2243-A242-D86C7A2C8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966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028D2-662A-ADEB-E0A4-CE5F78B8E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78D774-7B7E-6734-080F-959FA3A69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8DB56-2270-144D-864D-A36CE7554C56}" type="datetimeFigureOut">
              <a:rPr lang="en-US" smtClean="0"/>
              <a:t>4/18/25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FF6F06-1FA7-509E-2A43-B9E999E3C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EF88DE-EAB2-EB7C-0A31-CB4BAC633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D8F95-28A9-2243-A242-D86C7A2C8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233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3A0B0-F09E-74B4-FAB1-8A5641154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C8AD09-C131-1222-E69F-EC6CFEBC63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33B014-E0F7-36B0-D200-DB5ABD762A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592403-4BB6-B6D4-9D4F-22474FB21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8DB56-2270-144D-864D-A36CE7554C56}" type="datetimeFigureOut">
              <a:rPr lang="en-US" smtClean="0"/>
              <a:t>4/18/25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53C318-6623-0DE4-8FF1-62CFE20A7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ED07F6-5331-83EC-313C-CC0B150E5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D8F95-28A9-2243-A242-D86C7A2C8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047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28E7C-5292-DE60-C98F-0DCE5A7BE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073DD6-64B0-F06B-6855-814BFC2A1A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8BF6FF-D7AC-E1F1-9301-894125389D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55BC3D-1108-F36A-D27F-17D835861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8DB56-2270-144D-864D-A36CE7554C56}" type="datetimeFigureOut">
              <a:rPr lang="en-US" smtClean="0"/>
              <a:t>4/18/25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DC8DB9-59B0-6BA6-9795-999377EB5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6A5020-4831-345F-7A47-5A5357289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D8F95-28A9-2243-A242-D86C7A2C8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000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22003-0DFE-D602-9DF8-652023327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08507D-850D-5D32-C495-11A4D87AB5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EF63CC-13AB-C0E7-BBF3-FADA57C62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8DB56-2270-144D-864D-A36CE7554C56}" type="datetimeFigureOut">
              <a:rPr lang="en-US" smtClean="0"/>
              <a:t>4/18/25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2401C2-1541-249D-7DB2-864F50F06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F6CF50-111F-EB95-E709-2BAAD8D6B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D8F95-28A9-2243-A242-D86C7A2C8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947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19F0AD7-8EB8-E720-6168-577552AAED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A816CD-C815-0E18-F790-1EC435F763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132528-75A0-DE68-3F55-F52A923A2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8DB56-2270-144D-864D-A36CE7554C56}" type="datetimeFigureOut">
              <a:rPr lang="en-US" smtClean="0"/>
              <a:t>4/18/25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B440C4-45A0-072D-78C7-0C69D4A31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B0B5CC-9D52-31CF-902E-42B6EBE67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D8F95-28A9-2243-A242-D86C7A2C8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100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urple square with white lines&#10;&#10;AI-generated content may be incorrect.">
            <a:extLst>
              <a:ext uri="{FF2B5EF4-FFF2-40B4-BE49-F238E27FC236}">
                <a16:creationId xmlns:a16="http://schemas.microsoft.com/office/drawing/2014/main" id="{812E8A46-3210-6FA6-DEFD-F36C0E0DF2A2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ACB41A-C608-B337-F6EC-C41A58B4A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3CA3D0-3628-7A18-6114-CC35C07A76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AC97B8-AA99-9773-3BA9-ED56DE9840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fld id="{25F8DB56-2270-144D-864D-A36CE7554C56}" type="datetimeFigureOut">
              <a:rPr lang="en-US" smtClean="0"/>
              <a:pPr/>
              <a:t>4/18/25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18DC26-7AE6-AF74-2CDD-09F60B21BC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33801C-1866-2A92-D5B6-EF9AE3A886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086D8F95-28A9-2243-A242-D86C7A2C873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A heart with blue and red text&#10;&#10;AI-generated content may be incorrect.">
            <a:extLst>
              <a:ext uri="{FF2B5EF4-FFF2-40B4-BE49-F238E27FC236}">
                <a16:creationId xmlns:a16="http://schemas.microsoft.com/office/drawing/2014/main" id="{9C8F726E-C1AD-D39C-6382-D06707100399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 l="7888" t="24690" r="5314" b="23272"/>
          <a:stretch/>
        </p:blipFill>
        <p:spPr>
          <a:xfrm>
            <a:off x="110555" y="134938"/>
            <a:ext cx="1911285" cy="788693"/>
          </a:xfrm>
          <a:prstGeom prst="rect">
            <a:avLst/>
          </a:prstGeom>
        </p:spPr>
      </p:pic>
      <p:pic>
        <p:nvPicPr>
          <p:cNvPr id="12" name="Picture 11" descr="A black and white logo&#10;&#10;AI-generated content may be incorrect.">
            <a:extLst>
              <a:ext uri="{FF2B5EF4-FFF2-40B4-BE49-F238E27FC236}">
                <a16:creationId xmlns:a16="http://schemas.microsoft.com/office/drawing/2014/main" id="{14339F9F-79F9-7FE1-B880-1260A5EBAEB2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 l="6928" t="11539" r="12157" b="10802"/>
          <a:stretch/>
        </p:blipFill>
        <p:spPr>
          <a:xfrm>
            <a:off x="9836955" y="134938"/>
            <a:ext cx="2244490" cy="797719"/>
          </a:xfrm>
          <a:prstGeom prst="rect">
            <a:avLst/>
          </a:prstGeom>
        </p:spPr>
      </p:pic>
      <p:pic>
        <p:nvPicPr>
          <p:cNvPr id="14" name="Picture 13" descr="A colorful building at night&#10;&#10;AI-generated content may be incorrect.">
            <a:extLst>
              <a:ext uri="{FF2B5EF4-FFF2-40B4-BE49-F238E27FC236}">
                <a16:creationId xmlns:a16="http://schemas.microsoft.com/office/drawing/2014/main" id="{1F4EF062-627D-4E68-9878-4688850738D3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9322123" y="5824974"/>
            <a:ext cx="2869877" cy="1062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730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7" r:id="rId8"/>
    <p:sldLayoutId id="2147483658" r:id="rId9"/>
    <p:sldLayoutId id="2147483659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7C143C8-31CE-598A-24C6-DA1B8FB57FF2}"/>
              </a:ext>
            </a:extLst>
          </p:cNvPr>
          <p:cNvSpPr txBox="1">
            <a:spLocks/>
          </p:cNvSpPr>
          <p:nvPr/>
        </p:nvSpPr>
        <p:spPr>
          <a:xfrm>
            <a:off x="1895352" y="168806"/>
            <a:ext cx="7501468" cy="5963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j-ea"/>
                <a:cs typeface="+mj-cs"/>
              </a:defRPr>
            </a:lvl1pPr>
          </a:lstStyle>
          <a:p>
            <a:r>
              <a:rPr lang="en-GB" sz="2000" cap="none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E-POSTER TITLE</a:t>
            </a:r>
            <a:br>
              <a:rPr lang="en-GB" sz="2000" cap="none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000" cap="none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Presenter Name, Co Authors, Institute Name, City, State, Country </a:t>
            </a:r>
            <a:endParaRPr lang="en-US" sz="2000" cap="none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DE71067E-4986-E67D-4106-7EBCBDB602C3}"/>
              </a:ext>
            </a:extLst>
          </p:cNvPr>
          <p:cNvSpPr txBox="1">
            <a:spLocks/>
          </p:cNvSpPr>
          <p:nvPr/>
        </p:nvSpPr>
        <p:spPr>
          <a:xfrm>
            <a:off x="5872716" y="984355"/>
            <a:ext cx="5983768" cy="5086837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ln w="1270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Two Figures / One Table &amp; One Figure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E265DAFF-82FB-063A-7238-D52B12CF6978}"/>
              </a:ext>
            </a:extLst>
          </p:cNvPr>
          <p:cNvSpPr txBox="1">
            <a:spLocks/>
          </p:cNvSpPr>
          <p:nvPr/>
        </p:nvSpPr>
        <p:spPr>
          <a:xfrm>
            <a:off x="335516" y="941823"/>
            <a:ext cx="5452532" cy="105145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Introduction : ____________________________________________________________________________________________________________________________________________________________________________________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58D90C20-C9C5-2D82-2267-7D8A42366F94}"/>
              </a:ext>
            </a:extLst>
          </p:cNvPr>
          <p:cNvSpPr txBox="1">
            <a:spLocks/>
          </p:cNvSpPr>
          <p:nvPr/>
        </p:nvSpPr>
        <p:spPr>
          <a:xfrm>
            <a:off x="335516" y="2191185"/>
            <a:ext cx="5452532" cy="144039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Methods : 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F112FF31-B557-CC5F-EC19-6C10288CB69F}"/>
              </a:ext>
            </a:extLst>
          </p:cNvPr>
          <p:cNvSpPr txBox="1">
            <a:spLocks/>
          </p:cNvSpPr>
          <p:nvPr/>
        </p:nvSpPr>
        <p:spPr>
          <a:xfrm>
            <a:off x="335516" y="3758047"/>
            <a:ext cx="5452532" cy="144039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Results : 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5B96D1D6-BA07-1F34-7403-131F1E547B66}"/>
              </a:ext>
            </a:extLst>
          </p:cNvPr>
          <p:cNvSpPr txBox="1">
            <a:spLocks/>
          </p:cNvSpPr>
          <p:nvPr/>
        </p:nvSpPr>
        <p:spPr>
          <a:xfrm>
            <a:off x="335516" y="5296337"/>
            <a:ext cx="5452532" cy="892174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Discussion : ______________________________________________________________________________________________________________________________________________________________________________________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71DF7E89-9F24-F57F-DFE6-28C2B94208BF}"/>
              </a:ext>
            </a:extLst>
          </p:cNvPr>
          <p:cNvSpPr txBox="1">
            <a:spLocks/>
          </p:cNvSpPr>
          <p:nvPr/>
        </p:nvSpPr>
        <p:spPr>
          <a:xfrm>
            <a:off x="335516" y="6325606"/>
            <a:ext cx="3619795" cy="444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rgbClr val="9B9B00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1" kern="120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1" kern="120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1" kern="120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*No Animations &amp; Word Limit is 50</a:t>
            </a:r>
            <a:endParaRPr lang="en-US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6010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45</Words>
  <Application>Microsoft Macintosh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Akshay Mane</dc:creator>
  <cp:lastModifiedBy>Akshay Mane</cp:lastModifiedBy>
  <cp:revision>2</cp:revision>
  <dcterms:created xsi:type="dcterms:W3CDTF">2025-04-11T07:41:59Z</dcterms:created>
  <dcterms:modified xsi:type="dcterms:W3CDTF">2025-04-18T08:15:13Z</dcterms:modified>
</cp:coreProperties>
</file>